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31675" cy="1574641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8B8B"/>
    <a:srgbClr val="FFFFFF"/>
    <a:srgbClr val="7AB8F6"/>
    <a:srgbClr val="FFEEB7"/>
    <a:srgbClr val="F5F583"/>
    <a:srgbClr val="2088F0"/>
    <a:srgbClr val="0235A6"/>
    <a:srgbClr val="E00615"/>
    <a:srgbClr val="F5CE48"/>
    <a:srgbClr val="FDE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33" d="100"/>
          <a:sy n="33" d="100"/>
        </p:scale>
        <p:origin x="1853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876" y="2577018"/>
            <a:ext cx="10311924" cy="5482085"/>
          </a:xfrm>
        </p:spPr>
        <p:txBody>
          <a:bodyPr anchor="b"/>
          <a:lstStyle>
            <a:lvl1pPr algn="ctr">
              <a:defRPr sz="796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6460" y="8270513"/>
            <a:ext cx="9098756" cy="3801737"/>
          </a:xfrm>
        </p:spPr>
        <p:txBody>
          <a:bodyPr/>
          <a:lstStyle>
            <a:lvl1pPr marL="0" indent="0" algn="ctr">
              <a:buNone/>
              <a:defRPr sz="3184"/>
            </a:lvl1pPr>
            <a:lvl2pPr marL="606567" indent="0" algn="ctr">
              <a:buNone/>
              <a:defRPr sz="2653"/>
            </a:lvl2pPr>
            <a:lvl3pPr marL="1213134" indent="0" algn="ctr">
              <a:buNone/>
              <a:defRPr sz="2388"/>
            </a:lvl3pPr>
            <a:lvl4pPr marL="1819702" indent="0" algn="ctr">
              <a:buNone/>
              <a:defRPr sz="2123"/>
            </a:lvl4pPr>
            <a:lvl5pPr marL="2426269" indent="0" algn="ctr">
              <a:buNone/>
              <a:defRPr sz="2123"/>
            </a:lvl5pPr>
            <a:lvl6pPr marL="3032836" indent="0" algn="ctr">
              <a:buNone/>
              <a:defRPr sz="2123"/>
            </a:lvl6pPr>
            <a:lvl7pPr marL="3639403" indent="0" algn="ctr">
              <a:buNone/>
              <a:defRPr sz="2123"/>
            </a:lvl7pPr>
            <a:lvl8pPr marL="4245971" indent="0" algn="ctr">
              <a:buNone/>
              <a:defRPr sz="2123"/>
            </a:lvl8pPr>
            <a:lvl9pPr marL="4852538" indent="0" algn="ctr">
              <a:buNone/>
              <a:defRPr sz="2123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39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51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1731" y="838351"/>
            <a:ext cx="2615892" cy="1334435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4053" y="838351"/>
            <a:ext cx="7696031" cy="1334435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3829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17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735" y="3925673"/>
            <a:ext cx="10463570" cy="6550069"/>
          </a:xfrm>
        </p:spPr>
        <p:txBody>
          <a:bodyPr anchor="b"/>
          <a:lstStyle>
            <a:lvl1pPr>
              <a:defRPr sz="796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35" y="10537708"/>
            <a:ext cx="10463570" cy="3444527"/>
          </a:xfrm>
        </p:spPr>
        <p:txBody>
          <a:bodyPr/>
          <a:lstStyle>
            <a:lvl1pPr marL="0" indent="0">
              <a:buNone/>
              <a:defRPr sz="3184">
                <a:solidFill>
                  <a:schemeClr val="tx1"/>
                </a:solidFill>
              </a:defRPr>
            </a:lvl1pPr>
            <a:lvl2pPr marL="606567" indent="0">
              <a:buNone/>
              <a:defRPr sz="2653">
                <a:solidFill>
                  <a:schemeClr val="tx1">
                    <a:tint val="75000"/>
                  </a:schemeClr>
                </a:solidFill>
              </a:defRPr>
            </a:lvl2pPr>
            <a:lvl3pPr marL="1213134" indent="0">
              <a:buNone/>
              <a:defRPr sz="2388">
                <a:solidFill>
                  <a:schemeClr val="tx1">
                    <a:tint val="75000"/>
                  </a:schemeClr>
                </a:solidFill>
              </a:defRPr>
            </a:lvl3pPr>
            <a:lvl4pPr marL="1819702" indent="0">
              <a:buNone/>
              <a:defRPr sz="2123">
                <a:solidFill>
                  <a:schemeClr val="tx1">
                    <a:tint val="75000"/>
                  </a:schemeClr>
                </a:solidFill>
              </a:defRPr>
            </a:lvl4pPr>
            <a:lvl5pPr marL="2426269" indent="0">
              <a:buNone/>
              <a:defRPr sz="2123">
                <a:solidFill>
                  <a:schemeClr val="tx1">
                    <a:tint val="75000"/>
                  </a:schemeClr>
                </a:solidFill>
              </a:defRPr>
            </a:lvl5pPr>
            <a:lvl6pPr marL="3032836" indent="0">
              <a:buNone/>
              <a:defRPr sz="2123">
                <a:solidFill>
                  <a:schemeClr val="tx1">
                    <a:tint val="75000"/>
                  </a:schemeClr>
                </a:solidFill>
              </a:defRPr>
            </a:lvl6pPr>
            <a:lvl7pPr marL="3639403" indent="0">
              <a:buNone/>
              <a:defRPr sz="2123">
                <a:solidFill>
                  <a:schemeClr val="tx1">
                    <a:tint val="75000"/>
                  </a:schemeClr>
                </a:solidFill>
              </a:defRPr>
            </a:lvl7pPr>
            <a:lvl8pPr marL="4245971" indent="0">
              <a:buNone/>
              <a:defRPr sz="2123">
                <a:solidFill>
                  <a:schemeClr val="tx1">
                    <a:tint val="75000"/>
                  </a:schemeClr>
                </a:solidFill>
              </a:defRPr>
            </a:lvl8pPr>
            <a:lvl9pPr marL="4852538" indent="0">
              <a:buNone/>
              <a:defRPr sz="21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94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4053" y="4191754"/>
            <a:ext cx="5155962" cy="999095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1660" y="4191754"/>
            <a:ext cx="5155962" cy="999095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338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633" y="838354"/>
            <a:ext cx="10463570" cy="304357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634" y="3860060"/>
            <a:ext cx="5132266" cy="1891755"/>
          </a:xfrm>
        </p:spPr>
        <p:txBody>
          <a:bodyPr anchor="b"/>
          <a:lstStyle>
            <a:lvl1pPr marL="0" indent="0">
              <a:buNone/>
              <a:defRPr sz="3184" b="1"/>
            </a:lvl1pPr>
            <a:lvl2pPr marL="606567" indent="0">
              <a:buNone/>
              <a:defRPr sz="2653" b="1"/>
            </a:lvl2pPr>
            <a:lvl3pPr marL="1213134" indent="0">
              <a:buNone/>
              <a:defRPr sz="2388" b="1"/>
            </a:lvl3pPr>
            <a:lvl4pPr marL="1819702" indent="0">
              <a:buNone/>
              <a:defRPr sz="2123" b="1"/>
            </a:lvl4pPr>
            <a:lvl5pPr marL="2426269" indent="0">
              <a:buNone/>
              <a:defRPr sz="2123" b="1"/>
            </a:lvl5pPr>
            <a:lvl6pPr marL="3032836" indent="0">
              <a:buNone/>
              <a:defRPr sz="2123" b="1"/>
            </a:lvl6pPr>
            <a:lvl7pPr marL="3639403" indent="0">
              <a:buNone/>
              <a:defRPr sz="2123" b="1"/>
            </a:lvl7pPr>
            <a:lvl8pPr marL="4245971" indent="0">
              <a:buNone/>
              <a:defRPr sz="2123" b="1"/>
            </a:lvl8pPr>
            <a:lvl9pPr marL="4852538" indent="0">
              <a:buNone/>
              <a:defRPr sz="2123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5634" y="5751815"/>
            <a:ext cx="5132266" cy="846005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1661" y="3860060"/>
            <a:ext cx="5157542" cy="1891755"/>
          </a:xfrm>
        </p:spPr>
        <p:txBody>
          <a:bodyPr anchor="b"/>
          <a:lstStyle>
            <a:lvl1pPr marL="0" indent="0">
              <a:buNone/>
              <a:defRPr sz="3184" b="1"/>
            </a:lvl1pPr>
            <a:lvl2pPr marL="606567" indent="0">
              <a:buNone/>
              <a:defRPr sz="2653" b="1"/>
            </a:lvl2pPr>
            <a:lvl3pPr marL="1213134" indent="0">
              <a:buNone/>
              <a:defRPr sz="2388" b="1"/>
            </a:lvl3pPr>
            <a:lvl4pPr marL="1819702" indent="0">
              <a:buNone/>
              <a:defRPr sz="2123" b="1"/>
            </a:lvl4pPr>
            <a:lvl5pPr marL="2426269" indent="0">
              <a:buNone/>
              <a:defRPr sz="2123" b="1"/>
            </a:lvl5pPr>
            <a:lvl6pPr marL="3032836" indent="0">
              <a:buNone/>
              <a:defRPr sz="2123" b="1"/>
            </a:lvl6pPr>
            <a:lvl7pPr marL="3639403" indent="0">
              <a:buNone/>
              <a:defRPr sz="2123" b="1"/>
            </a:lvl7pPr>
            <a:lvl8pPr marL="4245971" indent="0">
              <a:buNone/>
              <a:defRPr sz="2123" b="1"/>
            </a:lvl8pPr>
            <a:lvl9pPr marL="4852538" indent="0">
              <a:buNone/>
              <a:defRPr sz="2123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1661" y="5751815"/>
            <a:ext cx="5157542" cy="846005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64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11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48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633" y="1049761"/>
            <a:ext cx="3912781" cy="3674163"/>
          </a:xfrm>
        </p:spPr>
        <p:txBody>
          <a:bodyPr anchor="b"/>
          <a:lstStyle>
            <a:lvl1pPr>
              <a:defRPr sz="4245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7542" y="2267195"/>
            <a:ext cx="6141660" cy="11190159"/>
          </a:xfrm>
        </p:spPr>
        <p:txBody>
          <a:bodyPr/>
          <a:lstStyle>
            <a:lvl1pPr>
              <a:defRPr sz="4245"/>
            </a:lvl1pPr>
            <a:lvl2pPr>
              <a:defRPr sz="3715"/>
            </a:lvl2pPr>
            <a:lvl3pPr>
              <a:defRPr sz="3184"/>
            </a:lvl3pPr>
            <a:lvl4pPr>
              <a:defRPr sz="2653"/>
            </a:lvl4pPr>
            <a:lvl5pPr>
              <a:defRPr sz="2653"/>
            </a:lvl5pPr>
            <a:lvl6pPr>
              <a:defRPr sz="2653"/>
            </a:lvl6pPr>
            <a:lvl7pPr>
              <a:defRPr sz="2653"/>
            </a:lvl7pPr>
            <a:lvl8pPr>
              <a:defRPr sz="2653"/>
            </a:lvl8pPr>
            <a:lvl9pPr>
              <a:defRPr sz="265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5633" y="4723924"/>
            <a:ext cx="3912781" cy="8751653"/>
          </a:xfrm>
        </p:spPr>
        <p:txBody>
          <a:bodyPr/>
          <a:lstStyle>
            <a:lvl1pPr marL="0" indent="0">
              <a:buNone/>
              <a:defRPr sz="2123"/>
            </a:lvl1pPr>
            <a:lvl2pPr marL="606567" indent="0">
              <a:buNone/>
              <a:defRPr sz="1857"/>
            </a:lvl2pPr>
            <a:lvl3pPr marL="1213134" indent="0">
              <a:buNone/>
              <a:defRPr sz="1592"/>
            </a:lvl3pPr>
            <a:lvl4pPr marL="1819702" indent="0">
              <a:buNone/>
              <a:defRPr sz="1327"/>
            </a:lvl4pPr>
            <a:lvl5pPr marL="2426269" indent="0">
              <a:buNone/>
              <a:defRPr sz="1327"/>
            </a:lvl5pPr>
            <a:lvl6pPr marL="3032836" indent="0">
              <a:buNone/>
              <a:defRPr sz="1327"/>
            </a:lvl6pPr>
            <a:lvl7pPr marL="3639403" indent="0">
              <a:buNone/>
              <a:defRPr sz="1327"/>
            </a:lvl7pPr>
            <a:lvl8pPr marL="4245971" indent="0">
              <a:buNone/>
              <a:defRPr sz="1327"/>
            </a:lvl8pPr>
            <a:lvl9pPr marL="4852538" indent="0">
              <a:buNone/>
              <a:defRPr sz="1327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24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633" y="1049761"/>
            <a:ext cx="3912781" cy="3674163"/>
          </a:xfrm>
        </p:spPr>
        <p:txBody>
          <a:bodyPr anchor="b"/>
          <a:lstStyle>
            <a:lvl1pPr>
              <a:defRPr sz="4245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57542" y="2267195"/>
            <a:ext cx="6141660" cy="11190159"/>
          </a:xfrm>
        </p:spPr>
        <p:txBody>
          <a:bodyPr anchor="t"/>
          <a:lstStyle>
            <a:lvl1pPr marL="0" indent="0">
              <a:buNone/>
              <a:defRPr sz="4245"/>
            </a:lvl1pPr>
            <a:lvl2pPr marL="606567" indent="0">
              <a:buNone/>
              <a:defRPr sz="3715"/>
            </a:lvl2pPr>
            <a:lvl3pPr marL="1213134" indent="0">
              <a:buNone/>
              <a:defRPr sz="3184"/>
            </a:lvl3pPr>
            <a:lvl4pPr marL="1819702" indent="0">
              <a:buNone/>
              <a:defRPr sz="2653"/>
            </a:lvl4pPr>
            <a:lvl5pPr marL="2426269" indent="0">
              <a:buNone/>
              <a:defRPr sz="2653"/>
            </a:lvl5pPr>
            <a:lvl6pPr marL="3032836" indent="0">
              <a:buNone/>
              <a:defRPr sz="2653"/>
            </a:lvl6pPr>
            <a:lvl7pPr marL="3639403" indent="0">
              <a:buNone/>
              <a:defRPr sz="2653"/>
            </a:lvl7pPr>
            <a:lvl8pPr marL="4245971" indent="0">
              <a:buNone/>
              <a:defRPr sz="2653"/>
            </a:lvl8pPr>
            <a:lvl9pPr marL="4852538" indent="0">
              <a:buNone/>
              <a:defRPr sz="2653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5633" y="4723924"/>
            <a:ext cx="3912781" cy="8751653"/>
          </a:xfrm>
        </p:spPr>
        <p:txBody>
          <a:bodyPr/>
          <a:lstStyle>
            <a:lvl1pPr marL="0" indent="0">
              <a:buNone/>
              <a:defRPr sz="2123"/>
            </a:lvl1pPr>
            <a:lvl2pPr marL="606567" indent="0">
              <a:buNone/>
              <a:defRPr sz="1857"/>
            </a:lvl2pPr>
            <a:lvl3pPr marL="1213134" indent="0">
              <a:buNone/>
              <a:defRPr sz="1592"/>
            </a:lvl3pPr>
            <a:lvl4pPr marL="1819702" indent="0">
              <a:buNone/>
              <a:defRPr sz="1327"/>
            </a:lvl4pPr>
            <a:lvl5pPr marL="2426269" indent="0">
              <a:buNone/>
              <a:defRPr sz="1327"/>
            </a:lvl5pPr>
            <a:lvl6pPr marL="3032836" indent="0">
              <a:buNone/>
              <a:defRPr sz="1327"/>
            </a:lvl6pPr>
            <a:lvl7pPr marL="3639403" indent="0">
              <a:buNone/>
              <a:defRPr sz="1327"/>
            </a:lvl7pPr>
            <a:lvl8pPr marL="4245971" indent="0">
              <a:buNone/>
              <a:defRPr sz="1327"/>
            </a:lvl8pPr>
            <a:lvl9pPr marL="4852538" indent="0">
              <a:buNone/>
              <a:defRPr sz="1327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21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053" y="838354"/>
            <a:ext cx="10463570" cy="3043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053" y="4191754"/>
            <a:ext cx="10463570" cy="9990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4053" y="14594595"/>
            <a:ext cx="2729627" cy="838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CC373-16AB-4310-B31C-40963BB9DB30}" type="datetimeFigureOut">
              <a:rPr lang="zh-TW" altLang="en-US" smtClean="0"/>
              <a:t>2017/3/28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8618" y="14594595"/>
            <a:ext cx="4094440" cy="838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7995" y="14594595"/>
            <a:ext cx="2729627" cy="838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9BFB-FC66-43D5-BDFA-460E1CE36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750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3134" rtl="0" eaLnBrk="1" latinLnBrk="0" hangingPunct="1">
        <a:lnSpc>
          <a:spcPct val="90000"/>
        </a:lnSpc>
        <a:spcBef>
          <a:spcPct val="0"/>
        </a:spcBef>
        <a:buNone/>
        <a:defRPr sz="58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3284" indent="-303284" algn="l" defTabSz="1213134" rtl="0" eaLnBrk="1" latinLnBrk="0" hangingPunct="1">
        <a:lnSpc>
          <a:spcPct val="90000"/>
        </a:lnSpc>
        <a:spcBef>
          <a:spcPts val="1327"/>
        </a:spcBef>
        <a:buFont typeface="Arial" panose="020B0604020202020204" pitchFamily="34" charset="0"/>
        <a:buChar char="•"/>
        <a:defRPr sz="3715" kern="1200">
          <a:solidFill>
            <a:schemeClr val="tx1"/>
          </a:solidFill>
          <a:latin typeface="+mn-lt"/>
          <a:ea typeface="+mn-ea"/>
          <a:cs typeface="+mn-cs"/>
        </a:defRPr>
      </a:lvl1pPr>
      <a:lvl2pPr marL="909851" indent="-303284" algn="l" defTabSz="1213134" rtl="0" eaLnBrk="1" latinLnBrk="0" hangingPunct="1">
        <a:lnSpc>
          <a:spcPct val="90000"/>
        </a:lnSpc>
        <a:spcBef>
          <a:spcPts val="663"/>
        </a:spcBef>
        <a:buFont typeface="Arial" panose="020B0604020202020204" pitchFamily="34" charset="0"/>
        <a:buChar char="•"/>
        <a:defRPr sz="3184" kern="1200">
          <a:solidFill>
            <a:schemeClr val="tx1"/>
          </a:solidFill>
          <a:latin typeface="+mn-lt"/>
          <a:ea typeface="+mn-ea"/>
          <a:cs typeface="+mn-cs"/>
        </a:defRPr>
      </a:lvl2pPr>
      <a:lvl3pPr marL="1516418" indent="-303284" algn="l" defTabSz="1213134" rtl="0" eaLnBrk="1" latinLnBrk="0" hangingPunct="1">
        <a:lnSpc>
          <a:spcPct val="90000"/>
        </a:lnSpc>
        <a:spcBef>
          <a:spcPts val="663"/>
        </a:spcBef>
        <a:buFont typeface="Arial" panose="020B0604020202020204" pitchFamily="34" charset="0"/>
        <a:buChar char="•"/>
        <a:defRPr sz="2653" kern="1200">
          <a:solidFill>
            <a:schemeClr val="tx1"/>
          </a:solidFill>
          <a:latin typeface="+mn-lt"/>
          <a:ea typeface="+mn-ea"/>
          <a:cs typeface="+mn-cs"/>
        </a:defRPr>
      </a:lvl3pPr>
      <a:lvl4pPr marL="2122985" indent="-303284" algn="l" defTabSz="1213134" rtl="0" eaLnBrk="1" latinLnBrk="0" hangingPunct="1">
        <a:lnSpc>
          <a:spcPct val="90000"/>
        </a:lnSpc>
        <a:spcBef>
          <a:spcPts val="663"/>
        </a:spcBef>
        <a:buFont typeface="Arial" panose="020B0604020202020204" pitchFamily="34" charset="0"/>
        <a:buChar char="•"/>
        <a:defRPr sz="2388" kern="1200">
          <a:solidFill>
            <a:schemeClr val="tx1"/>
          </a:solidFill>
          <a:latin typeface="+mn-lt"/>
          <a:ea typeface="+mn-ea"/>
          <a:cs typeface="+mn-cs"/>
        </a:defRPr>
      </a:lvl4pPr>
      <a:lvl5pPr marL="2729553" indent="-303284" algn="l" defTabSz="1213134" rtl="0" eaLnBrk="1" latinLnBrk="0" hangingPunct="1">
        <a:lnSpc>
          <a:spcPct val="90000"/>
        </a:lnSpc>
        <a:spcBef>
          <a:spcPts val="663"/>
        </a:spcBef>
        <a:buFont typeface="Arial" panose="020B0604020202020204" pitchFamily="34" charset="0"/>
        <a:buChar char="•"/>
        <a:defRPr sz="2388" kern="1200">
          <a:solidFill>
            <a:schemeClr val="tx1"/>
          </a:solidFill>
          <a:latin typeface="+mn-lt"/>
          <a:ea typeface="+mn-ea"/>
          <a:cs typeface="+mn-cs"/>
        </a:defRPr>
      </a:lvl5pPr>
      <a:lvl6pPr marL="3336120" indent="-303284" algn="l" defTabSz="1213134" rtl="0" eaLnBrk="1" latinLnBrk="0" hangingPunct="1">
        <a:lnSpc>
          <a:spcPct val="90000"/>
        </a:lnSpc>
        <a:spcBef>
          <a:spcPts val="663"/>
        </a:spcBef>
        <a:buFont typeface="Arial" panose="020B0604020202020204" pitchFamily="34" charset="0"/>
        <a:buChar char="•"/>
        <a:defRPr sz="2388" kern="1200">
          <a:solidFill>
            <a:schemeClr val="tx1"/>
          </a:solidFill>
          <a:latin typeface="+mn-lt"/>
          <a:ea typeface="+mn-ea"/>
          <a:cs typeface="+mn-cs"/>
        </a:defRPr>
      </a:lvl6pPr>
      <a:lvl7pPr marL="3942687" indent="-303284" algn="l" defTabSz="1213134" rtl="0" eaLnBrk="1" latinLnBrk="0" hangingPunct="1">
        <a:lnSpc>
          <a:spcPct val="90000"/>
        </a:lnSpc>
        <a:spcBef>
          <a:spcPts val="663"/>
        </a:spcBef>
        <a:buFont typeface="Arial" panose="020B0604020202020204" pitchFamily="34" charset="0"/>
        <a:buChar char="•"/>
        <a:defRPr sz="2388" kern="1200">
          <a:solidFill>
            <a:schemeClr val="tx1"/>
          </a:solidFill>
          <a:latin typeface="+mn-lt"/>
          <a:ea typeface="+mn-ea"/>
          <a:cs typeface="+mn-cs"/>
        </a:defRPr>
      </a:lvl7pPr>
      <a:lvl8pPr marL="4549254" indent="-303284" algn="l" defTabSz="1213134" rtl="0" eaLnBrk="1" latinLnBrk="0" hangingPunct="1">
        <a:lnSpc>
          <a:spcPct val="90000"/>
        </a:lnSpc>
        <a:spcBef>
          <a:spcPts val="663"/>
        </a:spcBef>
        <a:buFont typeface="Arial" panose="020B0604020202020204" pitchFamily="34" charset="0"/>
        <a:buChar char="•"/>
        <a:defRPr sz="2388" kern="1200">
          <a:solidFill>
            <a:schemeClr val="tx1"/>
          </a:solidFill>
          <a:latin typeface="+mn-lt"/>
          <a:ea typeface="+mn-ea"/>
          <a:cs typeface="+mn-cs"/>
        </a:defRPr>
      </a:lvl8pPr>
      <a:lvl9pPr marL="5155822" indent="-303284" algn="l" defTabSz="1213134" rtl="0" eaLnBrk="1" latinLnBrk="0" hangingPunct="1">
        <a:lnSpc>
          <a:spcPct val="90000"/>
        </a:lnSpc>
        <a:spcBef>
          <a:spcPts val="663"/>
        </a:spcBef>
        <a:buFont typeface="Arial" panose="020B0604020202020204" pitchFamily="34" charset="0"/>
        <a:buChar char="•"/>
        <a:defRPr sz="23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3134" rtl="0" eaLnBrk="1" latinLnBrk="0" hangingPunct="1">
        <a:defRPr sz="2388" kern="1200">
          <a:solidFill>
            <a:schemeClr val="tx1"/>
          </a:solidFill>
          <a:latin typeface="+mn-lt"/>
          <a:ea typeface="+mn-ea"/>
          <a:cs typeface="+mn-cs"/>
        </a:defRPr>
      </a:lvl1pPr>
      <a:lvl2pPr marL="606567" algn="l" defTabSz="1213134" rtl="0" eaLnBrk="1" latinLnBrk="0" hangingPunct="1">
        <a:defRPr sz="2388" kern="1200">
          <a:solidFill>
            <a:schemeClr val="tx1"/>
          </a:solidFill>
          <a:latin typeface="+mn-lt"/>
          <a:ea typeface="+mn-ea"/>
          <a:cs typeface="+mn-cs"/>
        </a:defRPr>
      </a:lvl2pPr>
      <a:lvl3pPr marL="1213134" algn="l" defTabSz="1213134" rtl="0" eaLnBrk="1" latinLnBrk="0" hangingPunct="1">
        <a:defRPr sz="2388" kern="1200">
          <a:solidFill>
            <a:schemeClr val="tx1"/>
          </a:solidFill>
          <a:latin typeface="+mn-lt"/>
          <a:ea typeface="+mn-ea"/>
          <a:cs typeface="+mn-cs"/>
        </a:defRPr>
      </a:lvl3pPr>
      <a:lvl4pPr marL="1819702" algn="l" defTabSz="1213134" rtl="0" eaLnBrk="1" latinLnBrk="0" hangingPunct="1">
        <a:defRPr sz="2388" kern="1200">
          <a:solidFill>
            <a:schemeClr val="tx1"/>
          </a:solidFill>
          <a:latin typeface="+mn-lt"/>
          <a:ea typeface="+mn-ea"/>
          <a:cs typeface="+mn-cs"/>
        </a:defRPr>
      </a:lvl4pPr>
      <a:lvl5pPr marL="2426269" algn="l" defTabSz="1213134" rtl="0" eaLnBrk="1" latinLnBrk="0" hangingPunct="1">
        <a:defRPr sz="2388" kern="1200">
          <a:solidFill>
            <a:schemeClr val="tx1"/>
          </a:solidFill>
          <a:latin typeface="+mn-lt"/>
          <a:ea typeface="+mn-ea"/>
          <a:cs typeface="+mn-cs"/>
        </a:defRPr>
      </a:lvl5pPr>
      <a:lvl6pPr marL="3032836" algn="l" defTabSz="1213134" rtl="0" eaLnBrk="1" latinLnBrk="0" hangingPunct="1">
        <a:defRPr sz="2388" kern="1200">
          <a:solidFill>
            <a:schemeClr val="tx1"/>
          </a:solidFill>
          <a:latin typeface="+mn-lt"/>
          <a:ea typeface="+mn-ea"/>
          <a:cs typeface="+mn-cs"/>
        </a:defRPr>
      </a:lvl6pPr>
      <a:lvl7pPr marL="3639403" algn="l" defTabSz="1213134" rtl="0" eaLnBrk="1" latinLnBrk="0" hangingPunct="1">
        <a:defRPr sz="2388" kern="1200">
          <a:solidFill>
            <a:schemeClr val="tx1"/>
          </a:solidFill>
          <a:latin typeface="+mn-lt"/>
          <a:ea typeface="+mn-ea"/>
          <a:cs typeface="+mn-cs"/>
        </a:defRPr>
      </a:lvl7pPr>
      <a:lvl8pPr marL="4245971" algn="l" defTabSz="1213134" rtl="0" eaLnBrk="1" latinLnBrk="0" hangingPunct="1">
        <a:defRPr sz="2388" kern="1200">
          <a:solidFill>
            <a:schemeClr val="tx1"/>
          </a:solidFill>
          <a:latin typeface="+mn-lt"/>
          <a:ea typeface="+mn-ea"/>
          <a:cs typeface="+mn-cs"/>
        </a:defRPr>
      </a:lvl8pPr>
      <a:lvl9pPr marL="4852538" algn="l" defTabSz="1213134" rtl="0" eaLnBrk="1" latinLnBrk="0" hangingPunct="1">
        <a:defRPr sz="23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1599" y="7298205"/>
            <a:ext cx="12131675" cy="7587819"/>
          </a:xfrm>
          <a:prstGeom prst="rect">
            <a:avLst/>
          </a:prstGeom>
          <a:solidFill>
            <a:srgbClr val="FFE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C:\Users\Bei\AppData\Local\LINE\Cache\tmp\14906391456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67" y="283957"/>
            <a:ext cx="3131635" cy="87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524" y="588923"/>
            <a:ext cx="438747" cy="4353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170" y="588643"/>
            <a:ext cx="449652" cy="4356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40" y="588643"/>
            <a:ext cx="442514" cy="435600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0" y="1932971"/>
            <a:ext cx="12131675" cy="0"/>
          </a:xfrm>
          <a:prstGeom prst="line">
            <a:avLst/>
          </a:prstGeom>
          <a:ln w="38100">
            <a:solidFill>
              <a:srgbClr val="FF737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3454271" y="1331087"/>
            <a:ext cx="0" cy="601884"/>
          </a:xfrm>
          <a:prstGeom prst="line">
            <a:avLst/>
          </a:prstGeom>
          <a:ln w="19050">
            <a:solidFill>
              <a:srgbClr val="FF7370"/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482471" y="1331087"/>
            <a:ext cx="0" cy="601884"/>
          </a:xfrm>
          <a:prstGeom prst="line">
            <a:avLst/>
          </a:prstGeom>
          <a:ln w="19050">
            <a:solidFill>
              <a:srgbClr val="FF7370"/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6243191" y="1331087"/>
            <a:ext cx="0" cy="601884"/>
          </a:xfrm>
          <a:prstGeom prst="line">
            <a:avLst/>
          </a:prstGeom>
          <a:ln w="19050">
            <a:solidFill>
              <a:srgbClr val="FF7370"/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9123551" y="1331087"/>
            <a:ext cx="0" cy="601884"/>
          </a:xfrm>
          <a:prstGeom prst="line">
            <a:avLst/>
          </a:prstGeom>
          <a:ln w="19050">
            <a:solidFill>
              <a:srgbClr val="FF7370"/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1699111" y="1331087"/>
            <a:ext cx="0" cy="601884"/>
          </a:xfrm>
          <a:prstGeom prst="line">
            <a:avLst/>
          </a:prstGeom>
          <a:ln w="19050">
            <a:solidFill>
              <a:srgbClr val="FF7370"/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1151096" y="1462752"/>
            <a:ext cx="1634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</a:t>
            </a:r>
            <a:r>
              <a:rPr lang="en-US" altLang="zh-TW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Yunnie Nail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346030" y="146275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服務項目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222908" y="14587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最新優惠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908630" y="147934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服務據點</a:t>
            </a:r>
            <a:endParaRPr lang="zh-TW" altLang="en-US" sz="1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847941" y="2152791"/>
            <a:ext cx="10432593" cy="5025212"/>
            <a:chOff x="982167" y="2249613"/>
            <a:chExt cx="10432593" cy="502521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94"/>
            <a:stretch/>
          </p:blipFill>
          <p:spPr>
            <a:xfrm>
              <a:off x="982167" y="2249613"/>
              <a:ext cx="10339108" cy="5025212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9" name="矩形 8"/>
            <p:cNvSpPr/>
            <p:nvPr/>
          </p:nvSpPr>
          <p:spPr>
            <a:xfrm rot="21045215">
              <a:off x="5901945" y="3504930"/>
              <a:ext cx="4652730" cy="7220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altLang="zh-TW" sz="4000" b="1" dirty="0">
                  <a:ln/>
                  <a:pattFill prst="lgCheck">
                    <a:fgClr>
                      <a:srgbClr val="E00615"/>
                    </a:fgClr>
                    <a:bgClr>
                      <a:srgbClr val="0235A6"/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Beauty your life</a:t>
              </a:r>
              <a:endParaRPr lang="zh-TW" altLang="en-US" sz="4000" b="1" dirty="0">
                <a:ln/>
                <a:pattFill prst="lgCheck">
                  <a:fgClr>
                    <a:srgbClr val="E00615"/>
                  </a:fgClr>
                  <a:bgClr>
                    <a:srgbClr val="0235A6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82167" y="2252385"/>
              <a:ext cx="10432593" cy="5001855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shade val="30000"/>
                    <a:satMod val="115000"/>
                    <a:alpha val="0"/>
                  </a:srgbClr>
                </a:gs>
                <a:gs pos="70000">
                  <a:srgbClr val="FFFFFF">
                    <a:shade val="67500"/>
                    <a:satMod val="115000"/>
                    <a:alpha val="36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988183" y="11345619"/>
            <a:ext cx="10339108" cy="3566160"/>
          </a:xfrm>
          <a:prstGeom prst="rect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988183" y="7490467"/>
            <a:ext cx="10339108" cy="3566160"/>
          </a:xfrm>
          <a:prstGeom prst="rect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-1599" y="14898571"/>
            <a:ext cx="12133274" cy="8569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76636" y="15171678"/>
            <a:ext cx="3350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© 2017 Yunnie Nail All rights reserved.</a:t>
            </a:r>
            <a:endParaRPr lang="zh-TW" altLang="en-US" sz="14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7"/>
          <a:srcRect l="6424" r="10855"/>
          <a:stretch/>
        </p:blipFill>
        <p:spPr>
          <a:xfrm>
            <a:off x="2383210" y="8046828"/>
            <a:ext cx="3576930" cy="24676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8"/>
          <a:srcRect l="-844" t="24538" r="1590" b="24503"/>
          <a:stretch/>
        </p:blipFill>
        <p:spPr>
          <a:xfrm>
            <a:off x="6213874" y="11933498"/>
            <a:ext cx="3560567" cy="244225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9" name="文字方塊 18"/>
          <p:cNvSpPr txBox="1"/>
          <p:nvPr/>
        </p:nvSpPr>
        <p:spPr>
          <a:xfrm>
            <a:off x="6299925" y="80468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0235A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光療凝膠指甲</a:t>
            </a:r>
            <a:endParaRPr lang="zh-TW" altLang="en-US" sz="2000" dirty="0">
              <a:solidFill>
                <a:srgbClr val="0235A6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476636" y="1193349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0235A6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水晶指甲</a:t>
            </a:r>
            <a:endParaRPr lang="zh-TW" altLang="en-US" sz="2000" dirty="0">
              <a:solidFill>
                <a:srgbClr val="0235A6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99925" y="8644561"/>
            <a:ext cx="4119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使用天然樹脂製成的、呈現類似黏稠液狀的膠質，照燈</a:t>
            </a:r>
            <a:r>
              <a:rPr lang="en-US" altLang="zh-TW" sz="16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(UV</a:t>
            </a:r>
            <a:r>
              <a:rPr lang="zh-TW" altLang="en-US" sz="16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或</a:t>
            </a:r>
            <a:r>
              <a:rPr lang="en-US" altLang="zh-TW" sz="16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LED)</a:t>
            </a:r>
            <a:r>
              <a:rPr lang="zh-TW" altLang="en-US" sz="16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之後，凝膠會硬化。具有保護甲面、美觀的效果，並且可以讓你的指甲稍稍</a:t>
            </a:r>
            <a:r>
              <a:rPr lang="zh-TW" altLang="en-US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增．</a:t>
            </a:r>
            <a:r>
              <a:rPr lang="zh-TW" altLang="en-US" sz="16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．．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1567615" y="12397712"/>
            <a:ext cx="4119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水晶指甲是用水晶粉加溶劑製做而成，需先將真假甲面磨平，再將水晶粉與溶劑混合製作。凝膠指甲和</a:t>
            </a:r>
            <a:r>
              <a:rPr lang="zh-TW" altLang="en-US" sz="1600" dirty="0" smtClean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水晶指甲一樣，完成後都可在上面做粉雕、彩繪等裝．</a:t>
            </a:r>
            <a:r>
              <a:rPr lang="zh-TW" altLang="en-US" sz="16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．．</a:t>
            </a:r>
          </a:p>
        </p:txBody>
      </p:sp>
      <p:sp>
        <p:nvSpPr>
          <p:cNvPr id="39" name="圓角矩形 38"/>
          <p:cNvSpPr/>
          <p:nvPr/>
        </p:nvSpPr>
        <p:spPr>
          <a:xfrm>
            <a:off x="6423370" y="10156459"/>
            <a:ext cx="1063500" cy="2895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6423370" y="10122002"/>
            <a:ext cx="1092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0235A6"/>
                </a:solidFill>
                <a:ea typeface="微軟正黑體 Light" panose="020B0304030504040204" pitchFamily="34" charset="-120"/>
              </a:rPr>
              <a:t>Read more</a:t>
            </a:r>
            <a:endParaRPr lang="zh-TW" altLang="en-US" sz="1600" dirty="0">
              <a:solidFill>
                <a:srgbClr val="0235A6"/>
              </a:solidFill>
              <a:ea typeface="微軟正黑體 Light" panose="020B0304030504040204" pitchFamily="34" charset="-120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4523363" y="13982882"/>
            <a:ext cx="1063500" cy="2895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4523363" y="13948425"/>
            <a:ext cx="1092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0235A6"/>
                </a:solidFill>
                <a:ea typeface="微軟正黑體 Light" panose="020B0304030504040204" pitchFamily="34" charset="-120"/>
              </a:rPr>
              <a:t>Read more</a:t>
            </a:r>
            <a:endParaRPr lang="zh-TW" altLang="en-US" sz="1600" dirty="0">
              <a:solidFill>
                <a:srgbClr val="0235A6"/>
              </a:solidFill>
              <a:ea typeface="微軟正黑體 Light" panose="020B0304030504040204" pitchFamily="34" charset="-120"/>
            </a:endParaRP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16" y="9780138"/>
            <a:ext cx="1864368" cy="1864368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671" l="0" r="99398"/>
                    </a14:imgEffect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518844">
            <a:off x="801841" y="11146150"/>
            <a:ext cx="990641" cy="9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7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782</TotalTime>
  <Words>135</Words>
  <Application>Microsoft Office PowerPoint</Application>
  <PresentationFormat>自訂</PresentationFormat>
  <Paragraphs>12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微軟正黑體 Light</vt:lpstr>
      <vt:lpstr>新細明體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Bei</dc:creator>
  <cp:lastModifiedBy>Bei</cp:lastModifiedBy>
  <cp:revision>19</cp:revision>
  <dcterms:created xsi:type="dcterms:W3CDTF">2017-03-27T18:17:16Z</dcterms:created>
  <dcterms:modified xsi:type="dcterms:W3CDTF">2017-03-28T07:34:11Z</dcterms:modified>
</cp:coreProperties>
</file>